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E00AC-9C13-4627-98BF-193CD75B9F2A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43A5E-A423-4705-9858-7EF443076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653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43A5E-A423-4705-9858-7EF44307669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59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C462-4396-EC95-A414-6B88D0F81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5904B2-4913-9536-1891-257705C7D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F8903-08E5-4309-53D0-EEFFB4D65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BDB6-687F-4355-A3E1-E0409FE09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A2B6C-CBBB-1F2C-89F4-126091DD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759AC-DBAA-E8C5-9970-0F1B41BC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8A6C2-AF2C-4A59-B655-47506821B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290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FB899-55AB-4CB3-12EB-962585D1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62D83-0732-3897-0D1A-BE81175F5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DAF30-4150-4ADF-0573-BD45B7F9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BDB6-687F-4355-A3E1-E0409FE09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019B4-0389-08F0-756D-70587E1D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6A33E-0226-9710-AD90-D91953A0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8A6C2-AF2C-4A59-B655-47506821B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25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310AED-547C-C2BC-4E66-CFBD78752F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243D9-A206-8FDC-D1F8-8C12063A4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A09AA-5DB0-5CE5-6630-C5D7569E3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BDB6-687F-4355-A3E1-E0409FE09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1B6B6-FAF3-0373-710D-996082D21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E5B6B-875F-8756-9569-6F9EC336A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8A6C2-AF2C-4A59-B655-47506821B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182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48873-C398-CDBD-E46F-7B7A84C7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C6947-768B-2360-F0AA-969F1197D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B0FB8-7EA0-A125-BFD5-80BD3661B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BDB6-687F-4355-A3E1-E0409FE09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6B700-47E0-14E6-D98B-0A98EB718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4830D-C538-5B3C-BE17-CEEDFE381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8A6C2-AF2C-4A59-B655-47506821B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743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6409-C904-C5A5-D5F9-D8D49895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D9B63-5930-EA2E-74E5-D5FBB4BDD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99CB2-35F9-4B1B-7F63-BFB6EBC15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BDB6-687F-4355-A3E1-E0409FE09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FD5B8-8A3A-0895-B0A1-E04499EC5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4E9C9-9C12-3378-0A8A-E74EDAD9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8A6C2-AF2C-4A59-B655-47506821B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266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C4851-CF98-9B03-0132-ECE6044C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3340E-1CE2-A6B1-49B7-6D6BAE712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D7C6C-6601-A7D2-1401-40349E684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8DEFE-89D1-09FA-CEF6-77813800D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BDB6-687F-4355-A3E1-E0409FE09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1DA0E-5B0A-84BB-7C47-69F14FA05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D5A02-10AB-0432-D631-9DF777ED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8A6C2-AF2C-4A59-B655-47506821B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805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04E4B-C4E9-C70E-B6C7-CB15CA925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1140B-1AE3-5A29-7642-DAABFE3A3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0BFEA-399F-95AD-5282-4326E85F6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67F7E9-2A75-4BA5-D82E-E8D6C02B5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4A04AF-160A-AFFC-2619-DF49C7ECF5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F69CD2-8274-6428-27C0-1BD5D6E1C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BDB6-687F-4355-A3E1-E0409FE09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7697A0-3EA2-5B8C-2E62-4BA6E3330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A7D64B-1ABC-F2A1-DFAA-D1D60DDF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8A6C2-AF2C-4A59-B655-47506821B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38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2617B-1A40-F137-DC33-9F33CD2DA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04CBD-2B07-0C57-CF16-16F4D00C4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BDB6-687F-4355-A3E1-E0409FE09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44959-B28D-04F3-29EC-F22A03FE1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1EEC2-5C2A-BDCB-ABCD-466AF18E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8A6C2-AF2C-4A59-B655-47506821B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0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63D9D0-A252-2E49-AB96-AA3B9AEB4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BDB6-687F-4355-A3E1-E0409FE09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8AEEB-184A-3024-8BD0-735CE6B43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D1507-58E1-A4EE-C936-6DAF70296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8A6C2-AF2C-4A59-B655-47506821B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917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807D-EDF6-7B77-2AEB-4BF4EF9EE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877A0-1123-CF86-11E8-85FB29067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6F091-8B9C-D6C9-5565-6277E00CE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5AE9C-0513-F872-6A53-67DE8EE05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BDB6-687F-4355-A3E1-E0409FE09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F9A09-4665-9700-009D-46C92F31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5EE70-88A4-FAAA-688C-03CCC6A4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8A6C2-AF2C-4A59-B655-47506821B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37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956A-8DBA-5304-8A42-1A91884D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325991-69D3-C884-D5EB-4102EDC470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408A2-A24B-FB84-90DC-D7047FE13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B515A-9726-4C5F-3077-A92D251A9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BDB6-687F-4355-A3E1-E0409FE09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2D027-81F7-A24F-BD93-E95AFB032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E6DB3-4A81-5DB0-DEA2-E54A378E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8A6C2-AF2C-4A59-B655-47506821B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430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05570B-DF23-41C2-6332-46224271E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3B83C-FB07-8DBC-008F-825E37503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E3A28-DB56-3651-211D-DD60D4CD5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E5BDB6-687F-4355-A3E1-E0409FE0912B}" type="datetimeFigureOut">
              <a:rPr lang="en-GB" smtClean="0"/>
              <a:t>12/06/2024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AB1C6-A394-93CD-1575-3A2612BB0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47749-7305-3960-677F-F48DDE377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A8A6C2-AF2C-4A59-B655-47506821B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507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7AAC3D99-F527-433D-86CB-3C19B8682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pic>
        <p:nvPicPr>
          <p:cNvPr id="13" name="Picture 12" descr="A collage of images of buildings and cars&#10;&#10;Description automatically generated">
            <a:extLst>
              <a:ext uri="{FF2B5EF4-FFF2-40B4-BE49-F238E27FC236}">
                <a16:creationId xmlns:a16="http://schemas.microsoft.com/office/drawing/2014/main" id="{9EA880CC-BD93-13E1-5E99-432A24E998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9" r="2" b="11262"/>
          <a:stretch/>
        </p:blipFill>
        <p:spPr>
          <a:xfrm>
            <a:off x="20" y="2857855"/>
            <a:ext cx="4211035" cy="4000145"/>
          </a:xfrm>
          <a:custGeom>
            <a:avLst/>
            <a:gdLst/>
            <a:ahLst/>
            <a:cxnLst/>
            <a:rect l="l" t="t" r="r" b="b"/>
            <a:pathLst>
              <a:path w="4211055" h="4000145">
                <a:moveTo>
                  <a:pt x="1165310" y="990"/>
                </a:moveTo>
                <a:cubicBezTo>
                  <a:pt x="1578456" y="12730"/>
                  <a:pt x="2002082" y="129252"/>
                  <a:pt x="2418078" y="367333"/>
                </a:cubicBezTo>
                <a:cubicBezTo>
                  <a:pt x="3626917" y="1059170"/>
                  <a:pt x="4390740" y="2547253"/>
                  <a:pt x="4174528" y="3871009"/>
                </a:cubicBezTo>
                <a:lnTo>
                  <a:pt x="4145661" y="4000145"/>
                </a:lnTo>
                <a:lnTo>
                  <a:pt x="0" y="4000145"/>
                </a:lnTo>
                <a:lnTo>
                  <a:pt x="0" y="251609"/>
                </a:lnTo>
                <a:lnTo>
                  <a:pt x="158783" y="182603"/>
                </a:lnTo>
                <a:cubicBezTo>
                  <a:pt x="479801" y="54981"/>
                  <a:pt x="818871" y="-8854"/>
                  <a:pt x="1165310" y="990"/>
                </a:cubicBezTo>
                <a:close/>
              </a:path>
            </a:pathLst>
          </a:cu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60AD925-C857-4641-888D-DD8B23E2F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464" y="2646946"/>
            <a:ext cx="4611389" cy="4234957"/>
          </a:xfrm>
          <a:custGeom>
            <a:avLst/>
            <a:gdLst>
              <a:gd name="connsiteX0" fmla="*/ 1027223 w 4611389"/>
              <a:gd name="connsiteY0" fmla="*/ 1561 h 4349060"/>
              <a:gd name="connsiteX1" fmla="*/ 2494275 w 4611389"/>
              <a:gd name="connsiteY1" fmla="*/ 407320 h 4349060"/>
              <a:gd name="connsiteX2" fmla="*/ 4571779 w 4611389"/>
              <a:gd name="connsiteY2" fmla="*/ 4223172 h 4349060"/>
              <a:gd name="connsiteX3" fmla="*/ 4542246 w 4611389"/>
              <a:gd name="connsiteY3" fmla="*/ 4349060 h 4349060"/>
              <a:gd name="connsiteX4" fmla="*/ 0 w 4611389"/>
              <a:gd name="connsiteY4" fmla="*/ 4349060 h 4349060"/>
              <a:gd name="connsiteX5" fmla="*/ 0 w 4611389"/>
              <a:gd name="connsiteY5" fmla="*/ 145315 h 4349060"/>
              <a:gd name="connsiteX6" fmla="*/ 177713 w 4611389"/>
              <a:gd name="connsiteY6" fmla="*/ 92596 h 4349060"/>
              <a:gd name="connsiteX7" fmla="*/ 1027223 w 4611389"/>
              <a:gd name="connsiteY7" fmla="*/ 1561 h 434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11389" h="4349060">
                <a:moveTo>
                  <a:pt x="1027223" y="1561"/>
                </a:moveTo>
                <a:cubicBezTo>
                  <a:pt x="1510283" y="16927"/>
                  <a:pt x="2006320" y="146146"/>
                  <a:pt x="2494275" y="407320"/>
                </a:cubicBezTo>
                <a:cubicBezTo>
                  <a:pt x="3912216" y="1166261"/>
                  <a:pt x="4815410" y="2787044"/>
                  <a:pt x="4571779" y="4223172"/>
                </a:cubicBezTo>
                <a:lnTo>
                  <a:pt x="4542246" y="4349060"/>
                </a:lnTo>
                <a:lnTo>
                  <a:pt x="0" y="4349060"/>
                </a:lnTo>
                <a:lnTo>
                  <a:pt x="0" y="145315"/>
                </a:lnTo>
                <a:lnTo>
                  <a:pt x="177713" y="92596"/>
                </a:lnTo>
                <a:cubicBezTo>
                  <a:pt x="453211" y="23999"/>
                  <a:pt x="737889" y="-7642"/>
                  <a:pt x="1027223" y="1561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3C9C3854-C672-47D2-8FD3-15A88F6CE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7910" y="-12717"/>
            <a:ext cx="4495812" cy="2866417"/>
          </a:xfrm>
          <a:custGeom>
            <a:avLst/>
            <a:gdLst>
              <a:gd name="connsiteX0" fmla="*/ 237339 w 4130517"/>
              <a:gd name="connsiteY0" fmla="*/ 0 h 2806419"/>
              <a:gd name="connsiteX1" fmla="*/ 3997489 w 4130517"/>
              <a:gd name="connsiteY1" fmla="*/ 0 h 2806419"/>
              <a:gd name="connsiteX2" fmla="*/ 4006148 w 4130517"/>
              <a:gd name="connsiteY2" fmla="*/ 24333 h 2806419"/>
              <a:gd name="connsiteX3" fmla="*/ 4130517 w 4130517"/>
              <a:gd name="connsiteY3" fmla="*/ 887307 h 2806419"/>
              <a:gd name="connsiteX4" fmla="*/ 3915925 w 4130517"/>
              <a:gd name="connsiteY4" fmla="*/ 1525677 h 2806419"/>
              <a:gd name="connsiteX5" fmla="*/ 3280571 w 4130517"/>
              <a:gd name="connsiteY5" fmla="*/ 2120090 h 2806419"/>
              <a:gd name="connsiteX6" fmla="*/ 3140878 w 4130517"/>
              <a:gd name="connsiteY6" fmla="*/ 2233796 h 2806419"/>
              <a:gd name="connsiteX7" fmla="*/ 1993019 w 4130517"/>
              <a:gd name="connsiteY7" fmla="*/ 2806419 h 2806419"/>
              <a:gd name="connsiteX8" fmla="*/ 480948 w 4130517"/>
              <a:gd name="connsiteY8" fmla="*/ 1875638 h 2806419"/>
              <a:gd name="connsiteX9" fmla="*/ 319805 w 4130517"/>
              <a:gd name="connsiteY9" fmla="*/ 1637519 h 2806419"/>
              <a:gd name="connsiteX10" fmla="*/ 0 w 4130517"/>
              <a:gd name="connsiteY10" fmla="*/ 887307 h 2806419"/>
              <a:gd name="connsiteX11" fmla="*/ 193231 w 4130517"/>
              <a:gd name="connsiteY11" fmla="*/ 79360 h 280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30517" h="2806419">
                <a:moveTo>
                  <a:pt x="237339" y="0"/>
                </a:moveTo>
                <a:lnTo>
                  <a:pt x="3997489" y="0"/>
                </a:lnTo>
                <a:lnTo>
                  <a:pt x="4006148" y="24333"/>
                </a:lnTo>
                <a:cubicBezTo>
                  <a:pt x="4087750" y="288004"/>
                  <a:pt x="4130517" y="579903"/>
                  <a:pt x="4130517" y="887307"/>
                </a:cubicBezTo>
                <a:cubicBezTo>
                  <a:pt x="4130517" y="1132599"/>
                  <a:pt x="4064304" y="1329464"/>
                  <a:pt x="3915925" y="1525677"/>
                </a:cubicBezTo>
                <a:cubicBezTo>
                  <a:pt x="3760721" y="1730924"/>
                  <a:pt x="3527514" y="1919967"/>
                  <a:pt x="3280571" y="2120090"/>
                </a:cubicBezTo>
                <a:cubicBezTo>
                  <a:pt x="3235011" y="2156968"/>
                  <a:pt x="3187944" y="2195151"/>
                  <a:pt x="3140878" y="2233796"/>
                </a:cubicBezTo>
                <a:cubicBezTo>
                  <a:pt x="2719582" y="2579662"/>
                  <a:pt x="2412097" y="2806419"/>
                  <a:pt x="1993019" y="2806419"/>
                </a:cubicBezTo>
                <a:cubicBezTo>
                  <a:pt x="1354472" y="2806419"/>
                  <a:pt x="902244" y="2528070"/>
                  <a:pt x="480948" y="1875638"/>
                </a:cubicBezTo>
                <a:cubicBezTo>
                  <a:pt x="425816" y="1790244"/>
                  <a:pt x="371924" y="1712578"/>
                  <a:pt x="319805" y="1637519"/>
                </a:cubicBezTo>
                <a:cubicBezTo>
                  <a:pt x="103795" y="1326296"/>
                  <a:pt x="0" y="1164446"/>
                  <a:pt x="0" y="887307"/>
                </a:cubicBezTo>
                <a:cubicBezTo>
                  <a:pt x="0" y="612125"/>
                  <a:pt x="65060" y="340293"/>
                  <a:pt x="193231" y="7936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A5984C3-482F-4BE6-A94A-A4BC108D7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969413">
            <a:off x="5578738" y="1299898"/>
            <a:ext cx="2299137" cy="2600447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19D0B-D833-8430-94B3-320F6BCA3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4979" y="3749689"/>
            <a:ext cx="6769184" cy="1573724"/>
          </a:xfrm>
        </p:spPr>
        <p:txBody>
          <a:bodyPr anchor="b">
            <a:normAutofit/>
          </a:bodyPr>
          <a:lstStyle/>
          <a:p>
            <a:r>
              <a:rPr lang="en-GB" sz="3700" dirty="0"/>
              <a:t>Architectural Style Classification using Semantic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CC7132-3AC6-B04B-5133-38C279B2E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2590" y="5430380"/>
            <a:ext cx="6761573" cy="810081"/>
          </a:xfrm>
        </p:spPr>
        <p:txBody>
          <a:bodyPr anchor="t">
            <a:normAutofit/>
          </a:bodyPr>
          <a:lstStyle/>
          <a:p>
            <a:r>
              <a:rPr lang="en-GB" sz="2000" dirty="0"/>
              <a:t>Emirkan Burak YILMAZ, Yusuf Sinan AKGÜL, Funda TAN</a:t>
            </a:r>
          </a:p>
        </p:txBody>
      </p:sp>
      <p:pic>
        <p:nvPicPr>
          <p:cNvPr id="11" name="Picture 10" descr="A collage of buildings with a infrared image&#10;&#10;Description automatically generated">
            <a:extLst>
              <a:ext uri="{FF2B5EF4-FFF2-40B4-BE49-F238E27FC236}">
                <a16:creationId xmlns:a16="http://schemas.microsoft.com/office/drawing/2014/main" id="{3FF0058C-7CE3-3069-8725-CA9360ACE1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9" r="-2" b="15127"/>
          <a:stretch/>
        </p:blipFill>
        <p:spPr>
          <a:xfrm>
            <a:off x="1620005" y="10"/>
            <a:ext cx="4077699" cy="2646937"/>
          </a:xfrm>
          <a:custGeom>
            <a:avLst/>
            <a:gdLst/>
            <a:ahLst/>
            <a:cxnLst/>
            <a:rect l="l" t="t" r="r" b="b"/>
            <a:pathLst>
              <a:path w="4077699" h="2646947">
                <a:moveTo>
                  <a:pt x="298869" y="0"/>
                </a:moveTo>
                <a:lnTo>
                  <a:pt x="3905710" y="0"/>
                </a:lnTo>
                <a:lnTo>
                  <a:pt x="3954920" y="126877"/>
                </a:lnTo>
                <a:cubicBezTo>
                  <a:pt x="4035479" y="365716"/>
                  <a:pt x="4077699" y="630123"/>
                  <a:pt x="4077699" y="908578"/>
                </a:cubicBezTo>
                <a:cubicBezTo>
                  <a:pt x="4077699" y="1130767"/>
                  <a:pt x="4012333" y="1309091"/>
                  <a:pt x="3865851" y="1486825"/>
                </a:cubicBezTo>
                <a:cubicBezTo>
                  <a:pt x="3712631" y="1672742"/>
                  <a:pt x="3482407" y="1843981"/>
                  <a:pt x="3238621" y="2025257"/>
                </a:cubicBezTo>
                <a:cubicBezTo>
                  <a:pt x="3193644" y="2058662"/>
                  <a:pt x="3147179" y="2093247"/>
                  <a:pt x="3100715" y="2128254"/>
                </a:cubicBezTo>
                <a:cubicBezTo>
                  <a:pt x="2684806" y="2441546"/>
                  <a:pt x="2381253" y="2646947"/>
                  <a:pt x="1967534" y="2646947"/>
                </a:cubicBezTo>
                <a:cubicBezTo>
                  <a:pt x="1337153" y="2646947"/>
                  <a:pt x="890707" y="2394813"/>
                  <a:pt x="474798" y="1803828"/>
                </a:cubicBezTo>
                <a:cubicBezTo>
                  <a:pt x="420372" y="1726474"/>
                  <a:pt x="367168" y="1656124"/>
                  <a:pt x="315716" y="1588134"/>
                </a:cubicBezTo>
                <a:cubicBezTo>
                  <a:pt x="102468" y="1306222"/>
                  <a:pt x="0" y="1159615"/>
                  <a:pt x="0" y="908578"/>
                </a:cubicBezTo>
                <a:cubicBezTo>
                  <a:pt x="0" y="659312"/>
                  <a:pt x="64228" y="413080"/>
                  <a:pt x="190760" y="176721"/>
                </a:cubicBezTo>
                <a:cubicBezTo>
                  <a:pt x="221715" y="118918"/>
                  <a:pt x="255994" y="62336"/>
                  <a:pt x="293522" y="7075"/>
                </a:cubicBezTo>
                <a:close/>
              </a:path>
            </a:pathLst>
          </a:custGeom>
        </p:spPr>
      </p:pic>
      <p:pic>
        <p:nvPicPr>
          <p:cNvPr id="5" name="Picture 4" descr="A screen shot of a data visualization&#10;&#10;Description automatically generated">
            <a:extLst>
              <a:ext uri="{FF2B5EF4-FFF2-40B4-BE49-F238E27FC236}">
                <a16:creationId xmlns:a16="http://schemas.microsoft.com/office/drawing/2014/main" id="{6294BB2C-5FC9-A0DE-F128-B915BE7C2C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8" r="-2" b="-2"/>
          <a:stretch/>
        </p:blipFill>
        <p:spPr>
          <a:xfrm>
            <a:off x="5584924" y="1547578"/>
            <a:ext cx="2292493" cy="2122880"/>
          </a:xfrm>
          <a:custGeom>
            <a:avLst/>
            <a:gdLst/>
            <a:ahLst/>
            <a:cxnLst/>
            <a:rect l="l" t="t" r="r" b="b"/>
            <a:pathLst>
              <a:path w="2292493" h="2122880">
                <a:moveTo>
                  <a:pt x="1235443" y="101"/>
                </a:moveTo>
                <a:cubicBezTo>
                  <a:pt x="1263084" y="-395"/>
                  <a:pt x="1291217" y="936"/>
                  <a:pt x="1320072" y="4230"/>
                </a:cubicBezTo>
                <a:cubicBezTo>
                  <a:pt x="1671802" y="44384"/>
                  <a:pt x="1902125" y="218473"/>
                  <a:pt x="2090172" y="586366"/>
                </a:cubicBezTo>
                <a:cubicBezTo>
                  <a:pt x="2114779" y="634518"/>
                  <a:pt x="2139225" y="678547"/>
                  <a:pt x="2162870" y="721101"/>
                </a:cubicBezTo>
                <a:cubicBezTo>
                  <a:pt x="2260860" y="897539"/>
                  <a:pt x="2307113" y="988758"/>
                  <a:pt x="2288417" y="1133777"/>
                </a:cubicBezTo>
                <a:cubicBezTo>
                  <a:pt x="2269852" y="1277773"/>
                  <a:pt x="2215677" y="1415925"/>
                  <a:pt x="2127475" y="1544405"/>
                </a:cubicBezTo>
                <a:cubicBezTo>
                  <a:pt x="2041168" y="1670087"/>
                  <a:pt x="1926635" y="1781072"/>
                  <a:pt x="1787108" y="1874175"/>
                </a:cubicBezTo>
                <a:cubicBezTo>
                  <a:pt x="1649962" y="1965719"/>
                  <a:pt x="1492014" y="2036098"/>
                  <a:pt x="1330248" y="2077660"/>
                </a:cubicBezTo>
                <a:cubicBezTo>
                  <a:pt x="1164114" y="2120453"/>
                  <a:pt x="999359" y="2132944"/>
                  <a:pt x="840730" y="2114835"/>
                </a:cubicBezTo>
                <a:cubicBezTo>
                  <a:pt x="691132" y="2097757"/>
                  <a:pt x="557149" y="2053337"/>
                  <a:pt x="442425" y="1982881"/>
                </a:cubicBezTo>
                <a:cubicBezTo>
                  <a:pt x="334913" y="1916810"/>
                  <a:pt x="244458" y="1827961"/>
                  <a:pt x="173560" y="1718848"/>
                </a:cubicBezTo>
                <a:cubicBezTo>
                  <a:pt x="83005" y="1579424"/>
                  <a:pt x="26806" y="1409945"/>
                  <a:pt x="7516" y="1223899"/>
                </a:cubicBezTo>
                <a:cubicBezTo>
                  <a:pt x="-4057" y="1112273"/>
                  <a:pt x="-2343" y="994681"/>
                  <a:pt x="13211" y="874039"/>
                </a:cubicBezTo>
                <a:cubicBezTo>
                  <a:pt x="29758" y="745684"/>
                  <a:pt x="79512" y="646833"/>
                  <a:pt x="174480" y="553491"/>
                </a:cubicBezTo>
                <a:cubicBezTo>
                  <a:pt x="273817" y="455849"/>
                  <a:pt x="415027" y="371593"/>
                  <a:pt x="564552" y="282403"/>
                </a:cubicBezTo>
                <a:cubicBezTo>
                  <a:pt x="592135" y="265970"/>
                  <a:pt x="620637" y="248950"/>
                  <a:pt x="649169" y="231687"/>
                </a:cubicBezTo>
                <a:cubicBezTo>
                  <a:pt x="872639" y="96509"/>
                  <a:pt x="1041960" y="3569"/>
                  <a:pt x="1235443" y="101"/>
                </a:cubicBezTo>
                <a:close/>
              </a:path>
            </a:pathLst>
          </a:custGeom>
        </p:spPr>
      </p:pic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BA3354A6-35AE-4D59-AB14-C804900E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0005" y="0"/>
            <a:ext cx="4077699" cy="2646947"/>
          </a:xfrm>
          <a:custGeom>
            <a:avLst/>
            <a:gdLst>
              <a:gd name="connsiteX0" fmla="*/ 298869 w 4077699"/>
              <a:gd name="connsiteY0" fmla="*/ 0 h 2646947"/>
              <a:gd name="connsiteX1" fmla="*/ 392277 w 4077699"/>
              <a:gd name="connsiteY1" fmla="*/ 0 h 2646947"/>
              <a:gd name="connsiteX2" fmla="*/ 387217 w 4077699"/>
              <a:gd name="connsiteY2" fmla="*/ 6841 h 2646947"/>
              <a:gd name="connsiteX3" fmla="*/ 289956 w 4077699"/>
              <a:gd name="connsiteY3" fmla="*/ 170861 h 2646947"/>
              <a:gd name="connsiteX4" fmla="*/ 109408 w 4077699"/>
              <a:gd name="connsiteY4" fmla="*/ 878451 h 2646947"/>
              <a:gd name="connsiteX5" fmla="*/ 183128 w 4077699"/>
              <a:gd name="connsiteY5" fmla="*/ 1195768 h 2646947"/>
              <a:gd name="connsiteX6" fmla="*/ 190272 w 4077699"/>
              <a:gd name="connsiteY6" fmla="*/ 1207732 h 2646947"/>
              <a:gd name="connsiteX7" fmla="*/ 207472 w 4077699"/>
              <a:gd name="connsiteY7" fmla="*/ 1253396 h 2646947"/>
              <a:gd name="connsiteX8" fmla="*/ 425597 w 4077699"/>
              <a:gd name="connsiteY8" fmla="*/ 1574987 h 2646947"/>
              <a:gd name="connsiteX9" fmla="*/ 571502 w 4077699"/>
              <a:gd name="connsiteY9" fmla="*/ 1772408 h 2646947"/>
              <a:gd name="connsiteX10" fmla="*/ 1019876 w 4077699"/>
              <a:gd name="connsiteY10" fmla="*/ 2254288 h 2646947"/>
              <a:gd name="connsiteX11" fmla="*/ 1170214 w 4077699"/>
              <a:gd name="connsiteY11" fmla="*/ 2353167 h 2646947"/>
              <a:gd name="connsiteX12" fmla="*/ 1189078 w 4077699"/>
              <a:gd name="connsiteY12" fmla="*/ 2365867 h 2646947"/>
              <a:gd name="connsiteX13" fmla="*/ 1971610 w 4077699"/>
              <a:gd name="connsiteY13" fmla="*/ 2559177 h 2646947"/>
              <a:gd name="connsiteX14" fmla="*/ 3044126 w 4077699"/>
              <a:gd name="connsiteY14" fmla="*/ 2057684 h 2646947"/>
              <a:gd name="connsiteX15" fmla="*/ 3174649 w 4077699"/>
              <a:gd name="connsiteY15" fmla="*/ 1958102 h 2646947"/>
              <a:gd name="connsiteX16" fmla="*/ 3768300 w 4077699"/>
              <a:gd name="connsiteY16" fmla="*/ 1437524 h 2646947"/>
              <a:gd name="connsiteX17" fmla="*/ 3968807 w 4077699"/>
              <a:gd name="connsiteY17" fmla="*/ 878451 h 2646947"/>
              <a:gd name="connsiteX18" fmla="*/ 3852601 w 4077699"/>
              <a:gd name="connsiteY18" fmla="*/ 122670 h 2646947"/>
              <a:gd name="connsiteX19" fmla="*/ 3806026 w 4077699"/>
              <a:gd name="connsiteY19" fmla="*/ 0 h 2646947"/>
              <a:gd name="connsiteX20" fmla="*/ 3905710 w 4077699"/>
              <a:gd name="connsiteY20" fmla="*/ 0 h 2646947"/>
              <a:gd name="connsiteX21" fmla="*/ 3954920 w 4077699"/>
              <a:gd name="connsiteY21" fmla="*/ 126878 h 2646947"/>
              <a:gd name="connsiteX22" fmla="*/ 4077699 w 4077699"/>
              <a:gd name="connsiteY22" fmla="*/ 908578 h 2646947"/>
              <a:gd name="connsiteX23" fmla="*/ 3865851 w 4077699"/>
              <a:gd name="connsiteY23" fmla="*/ 1486825 h 2646947"/>
              <a:gd name="connsiteX24" fmla="*/ 3238621 w 4077699"/>
              <a:gd name="connsiteY24" fmla="*/ 2025258 h 2646947"/>
              <a:gd name="connsiteX25" fmla="*/ 3100715 w 4077699"/>
              <a:gd name="connsiteY25" fmla="*/ 2128254 h 2646947"/>
              <a:gd name="connsiteX26" fmla="*/ 1967534 w 4077699"/>
              <a:gd name="connsiteY26" fmla="*/ 2646947 h 2646947"/>
              <a:gd name="connsiteX27" fmla="*/ 474798 w 4077699"/>
              <a:gd name="connsiteY27" fmla="*/ 1803828 h 2646947"/>
              <a:gd name="connsiteX28" fmla="*/ 315716 w 4077699"/>
              <a:gd name="connsiteY28" fmla="*/ 1588134 h 2646947"/>
              <a:gd name="connsiteX29" fmla="*/ 0 w 4077699"/>
              <a:gd name="connsiteY29" fmla="*/ 908578 h 2646947"/>
              <a:gd name="connsiteX30" fmla="*/ 190760 w 4077699"/>
              <a:gd name="connsiteY30" fmla="*/ 176721 h 2646947"/>
              <a:gd name="connsiteX31" fmla="*/ 293521 w 4077699"/>
              <a:gd name="connsiteY31" fmla="*/ 7075 h 2646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77699" h="2646947">
                <a:moveTo>
                  <a:pt x="298869" y="0"/>
                </a:moveTo>
                <a:lnTo>
                  <a:pt x="392277" y="0"/>
                </a:lnTo>
                <a:lnTo>
                  <a:pt x="387217" y="6841"/>
                </a:lnTo>
                <a:cubicBezTo>
                  <a:pt x="351698" y="60269"/>
                  <a:pt x="319254" y="114975"/>
                  <a:pt x="289956" y="170861"/>
                </a:cubicBezTo>
                <a:cubicBezTo>
                  <a:pt x="170198" y="399383"/>
                  <a:pt x="109408" y="637450"/>
                  <a:pt x="109408" y="878451"/>
                </a:cubicBezTo>
                <a:cubicBezTo>
                  <a:pt x="109408" y="999807"/>
                  <a:pt x="133654" y="1095922"/>
                  <a:pt x="183128" y="1195768"/>
                </a:cubicBezTo>
                <a:lnTo>
                  <a:pt x="190272" y="1207732"/>
                </a:lnTo>
                <a:lnTo>
                  <a:pt x="207472" y="1253396"/>
                </a:lnTo>
                <a:cubicBezTo>
                  <a:pt x="255415" y="1347918"/>
                  <a:pt x="327805" y="1445972"/>
                  <a:pt x="425597" y="1574987"/>
                </a:cubicBezTo>
                <a:cubicBezTo>
                  <a:pt x="472787" y="1637218"/>
                  <a:pt x="521584" y="1701608"/>
                  <a:pt x="571502" y="1772408"/>
                </a:cubicBezTo>
                <a:cubicBezTo>
                  <a:pt x="714549" y="1975254"/>
                  <a:pt x="861533" y="2134485"/>
                  <a:pt x="1019876" y="2254288"/>
                </a:cubicBezTo>
                <a:lnTo>
                  <a:pt x="1170214" y="2353167"/>
                </a:lnTo>
                <a:lnTo>
                  <a:pt x="1189078" y="2365867"/>
                </a:lnTo>
                <a:cubicBezTo>
                  <a:pt x="1418499" y="2498234"/>
                  <a:pt x="1673294" y="2559177"/>
                  <a:pt x="1971610" y="2559177"/>
                </a:cubicBezTo>
                <a:cubicBezTo>
                  <a:pt x="2363180" y="2559177"/>
                  <a:pt x="2650483" y="2360587"/>
                  <a:pt x="3044126" y="2057684"/>
                </a:cubicBezTo>
                <a:cubicBezTo>
                  <a:pt x="3088102" y="2023837"/>
                  <a:pt x="3132080" y="1990399"/>
                  <a:pt x="3174649" y="1958102"/>
                </a:cubicBezTo>
                <a:cubicBezTo>
                  <a:pt x="3405384" y="1782837"/>
                  <a:pt x="3623283" y="1617276"/>
                  <a:pt x="3768300" y="1437524"/>
                </a:cubicBezTo>
                <a:cubicBezTo>
                  <a:pt x="3906940" y="1265683"/>
                  <a:pt x="3968807" y="1093272"/>
                  <a:pt x="3968807" y="878451"/>
                </a:cubicBezTo>
                <a:cubicBezTo>
                  <a:pt x="3968807" y="609229"/>
                  <a:pt x="3928847" y="353589"/>
                  <a:pt x="3852601" y="122670"/>
                </a:cubicBezTo>
                <a:lnTo>
                  <a:pt x="3806026" y="0"/>
                </a:lnTo>
                <a:lnTo>
                  <a:pt x="3905710" y="0"/>
                </a:lnTo>
                <a:lnTo>
                  <a:pt x="3954920" y="126878"/>
                </a:lnTo>
                <a:cubicBezTo>
                  <a:pt x="4035479" y="365716"/>
                  <a:pt x="4077699" y="630123"/>
                  <a:pt x="4077699" y="908578"/>
                </a:cubicBezTo>
                <a:cubicBezTo>
                  <a:pt x="4077699" y="1130767"/>
                  <a:pt x="4012333" y="1309091"/>
                  <a:pt x="3865851" y="1486825"/>
                </a:cubicBezTo>
                <a:cubicBezTo>
                  <a:pt x="3712631" y="1672742"/>
                  <a:pt x="3482407" y="1843981"/>
                  <a:pt x="3238621" y="2025258"/>
                </a:cubicBezTo>
                <a:cubicBezTo>
                  <a:pt x="3193644" y="2058662"/>
                  <a:pt x="3147179" y="2093248"/>
                  <a:pt x="3100715" y="2128254"/>
                </a:cubicBezTo>
                <a:cubicBezTo>
                  <a:pt x="2684806" y="2441546"/>
                  <a:pt x="2381253" y="2646947"/>
                  <a:pt x="1967534" y="2646947"/>
                </a:cubicBezTo>
                <a:cubicBezTo>
                  <a:pt x="1337153" y="2646947"/>
                  <a:pt x="890707" y="2394813"/>
                  <a:pt x="474798" y="1803828"/>
                </a:cubicBezTo>
                <a:cubicBezTo>
                  <a:pt x="420372" y="1726474"/>
                  <a:pt x="367168" y="1656124"/>
                  <a:pt x="315716" y="1588134"/>
                </a:cubicBezTo>
                <a:cubicBezTo>
                  <a:pt x="102468" y="1306223"/>
                  <a:pt x="0" y="1159615"/>
                  <a:pt x="0" y="908578"/>
                </a:cubicBezTo>
                <a:cubicBezTo>
                  <a:pt x="0" y="659312"/>
                  <a:pt x="64228" y="413080"/>
                  <a:pt x="190760" y="176721"/>
                </a:cubicBezTo>
                <a:cubicBezTo>
                  <a:pt x="221715" y="118918"/>
                  <a:pt x="255994" y="62336"/>
                  <a:pt x="293521" y="7075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4007F102-B4E3-4315-BAED-4C480A7F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969413">
            <a:off x="5678778" y="1463140"/>
            <a:ext cx="2104785" cy="2291756"/>
          </a:xfrm>
          <a:custGeom>
            <a:avLst/>
            <a:gdLst>
              <a:gd name="connsiteX0" fmla="*/ 2023353 w 2104785"/>
              <a:gd name="connsiteY0" fmla="*/ 1284444 h 2291756"/>
              <a:gd name="connsiteX1" fmla="*/ 1845451 w 2104785"/>
              <a:gd name="connsiteY1" fmla="*/ 738354 h 2291756"/>
              <a:gd name="connsiteX2" fmla="*/ 1803825 w 2104785"/>
              <a:gd name="connsiteY2" fmla="*/ 658465 h 2291756"/>
              <a:gd name="connsiteX3" fmla="*/ 1577531 w 2104785"/>
              <a:gd name="connsiteY3" fmla="*/ 287879 h 2291756"/>
              <a:gd name="connsiteX4" fmla="*/ 1291674 w 2104785"/>
              <a:gd name="connsiteY4" fmla="*/ 121748 h 2291756"/>
              <a:gd name="connsiteX5" fmla="*/ 969299 w 2104785"/>
              <a:gd name="connsiteY5" fmla="*/ 94904 h 2291756"/>
              <a:gd name="connsiteX6" fmla="*/ 502626 w 2104785"/>
              <a:gd name="connsiteY6" fmla="*/ 214833 h 2291756"/>
              <a:gd name="connsiteX7" fmla="*/ 242694 w 2104785"/>
              <a:gd name="connsiteY7" fmla="*/ 442328 h 2291756"/>
              <a:gd name="connsiteX8" fmla="*/ 96707 w 2104785"/>
              <a:gd name="connsiteY8" fmla="*/ 795407 h 2291756"/>
              <a:gd name="connsiteX9" fmla="*/ 101173 w 2104785"/>
              <a:gd name="connsiteY9" fmla="*/ 1241694 h 2291756"/>
              <a:gd name="connsiteX10" fmla="*/ 261039 w 2104785"/>
              <a:gd name="connsiteY10" fmla="*/ 1668667 h 2291756"/>
              <a:gd name="connsiteX11" fmla="*/ 322410 w 2104785"/>
              <a:gd name="connsiteY11" fmla="*/ 1763813 h 2291756"/>
              <a:gd name="connsiteX12" fmla="*/ 346848 w 2104785"/>
              <a:gd name="connsiteY12" fmla="*/ 1795056 h 2291756"/>
              <a:gd name="connsiteX13" fmla="*/ 361092 w 2104785"/>
              <a:gd name="connsiteY13" fmla="*/ 1818185 h 2291756"/>
              <a:gd name="connsiteX14" fmla="*/ 572684 w 2104785"/>
              <a:gd name="connsiteY14" fmla="*/ 2050800 h 2291756"/>
              <a:gd name="connsiteX15" fmla="*/ 925201 w 2104785"/>
              <a:gd name="connsiteY15" fmla="*/ 2220268 h 2291756"/>
              <a:gd name="connsiteX16" fmla="*/ 1297410 w 2104785"/>
              <a:gd name="connsiteY16" fmla="*/ 2130336 h 2291756"/>
              <a:gd name="connsiteX17" fmla="*/ 1420912 w 2104785"/>
              <a:gd name="connsiteY17" fmla="*/ 2072252 h 2291756"/>
              <a:gd name="connsiteX18" fmla="*/ 1868653 w 2104785"/>
              <a:gd name="connsiteY18" fmla="*/ 1718003 h 2291756"/>
              <a:gd name="connsiteX19" fmla="*/ 1887533 w 2104785"/>
              <a:gd name="connsiteY19" fmla="*/ 1682401 h 2291756"/>
              <a:gd name="connsiteX20" fmla="*/ 1896444 w 2104785"/>
              <a:gd name="connsiteY20" fmla="*/ 1670669 h 2291756"/>
              <a:gd name="connsiteX21" fmla="*/ 2014388 w 2104785"/>
              <a:gd name="connsiteY21" fmla="*/ 1360945 h 2291756"/>
              <a:gd name="connsiteX22" fmla="*/ 2023353 w 2104785"/>
              <a:gd name="connsiteY22" fmla="*/ 1284444 h 2291756"/>
              <a:gd name="connsiteX23" fmla="*/ 2104032 w 2104785"/>
              <a:gd name="connsiteY23" fmla="*/ 1308097 h 2291756"/>
              <a:gd name="connsiteX24" fmla="*/ 2094240 w 2104785"/>
              <a:gd name="connsiteY24" fmla="*/ 1392259 h 2291756"/>
              <a:gd name="connsiteX25" fmla="*/ 1461797 w 2104785"/>
              <a:gd name="connsiteY25" fmla="*/ 2121609 h 2291756"/>
              <a:gd name="connsiteX26" fmla="*/ 1322492 w 2104785"/>
              <a:gd name="connsiteY26" fmla="*/ 2185114 h 2291756"/>
              <a:gd name="connsiteX27" fmla="*/ 902329 w 2104785"/>
              <a:gd name="connsiteY27" fmla="*/ 2282718 h 2291756"/>
              <a:gd name="connsiteX28" fmla="*/ 503412 w 2104785"/>
              <a:gd name="connsiteY28" fmla="*/ 2094616 h 2291756"/>
              <a:gd name="connsiteX29" fmla="*/ 197197 w 2104785"/>
              <a:gd name="connsiteY29" fmla="*/ 1732912 h 2291756"/>
              <a:gd name="connsiteX30" fmla="*/ 24790 w 2104785"/>
              <a:gd name="connsiteY30" fmla="*/ 1263441 h 2291756"/>
              <a:gd name="connsiteX31" fmla="*/ 20509 w 2104785"/>
              <a:gd name="connsiteY31" fmla="*/ 772532 h 2291756"/>
              <a:gd name="connsiteX32" fmla="*/ 178862 w 2104785"/>
              <a:gd name="connsiteY32" fmla="*/ 383966 h 2291756"/>
              <a:gd name="connsiteX33" fmla="*/ 460322 w 2104785"/>
              <a:gd name="connsiteY33" fmla="*/ 133403 h 2291756"/>
              <a:gd name="connsiteX34" fmla="*/ 965287 w 2104785"/>
              <a:gd name="connsiteY34" fmla="*/ 907 h 2291756"/>
              <a:gd name="connsiteX35" fmla="*/ 1313979 w 2104785"/>
              <a:gd name="connsiteY35" fmla="*/ 30038 h 2291756"/>
              <a:gd name="connsiteX36" fmla="*/ 1622997 w 2104785"/>
              <a:gd name="connsiteY36" fmla="*/ 212429 h 2291756"/>
              <a:gd name="connsiteX37" fmla="*/ 1867331 w 2104785"/>
              <a:gd name="connsiteY37" fmla="*/ 619793 h 2291756"/>
              <a:gd name="connsiteX38" fmla="*/ 1912261 w 2104785"/>
              <a:gd name="connsiteY38" fmla="*/ 707619 h 2291756"/>
              <a:gd name="connsiteX39" fmla="*/ 2104032 w 2104785"/>
              <a:gd name="connsiteY39" fmla="*/ 1308097 h 2291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04785" h="2291756">
                <a:moveTo>
                  <a:pt x="2023353" y="1284444"/>
                </a:moveTo>
                <a:cubicBezTo>
                  <a:pt x="2031943" y="1108744"/>
                  <a:pt x="1956528" y="949413"/>
                  <a:pt x="1845451" y="738354"/>
                </a:cubicBezTo>
                <a:cubicBezTo>
                  <a:pt x="1831266" y="711406"/>
                  <a:pt x="1817303" y="684501"/>
                  <a:pt x="1803825" y="658465"/>
                </a:cubicBezTo>
                <a:cubicBezTo>
                  <a:pt x="1730664" y="517322"/>
                  <a:pt x="1661547" y="384026"/>
                  <a:pt x="1577531" y="287879"/>
                </a:cubicBezTo>
                <a:cubicBezTo>
                  <a:pt x="1497216" y="195961"/>
                  <a:pt x="1409064" y="144710"/>
                  <a:pt x="1291674" y="121748"/>
                </a:cubicBezTo>
                <a:cubicBezTo>
                  <a:pt x="1181338" y="100166"/>
                  <a:pt x="1072971" y="91324"/>
                  <a:pt x="969299" y="94904"/>
                </a:cubicBezTo>
                <a:cubicBezTo>
                  <a:pt x="796509" y="100872"/>
                  <a:pt x="636753" y="141341"/>
                  <a:pt x="502626" y="214833"/>
                </a:cubicBezTo>
                <a:cubicBezTo>
                  <a:pt x="397658" y="272375"/>
                  <a:pt x="310190" y="348911"/>
                  <a:pt x="242694" y="442328"/>
                </a:cubicBezTo>
                <a:cubicBezTo>
                  <a:pt x="170713" y="542015"/>
                  <a:pt x="121575" y="660783"/>
                  <a:pt x="96707" y="795407"/>
                </a:cubicBezTo>
                <a:cubicBezTo>
                  <a:pt x="70339" y="938158"/>
                  <a:pt x="71822" y="1088362"/>
                  <a:pt x="101173" y="1241694"/>
                </a:cubicBezTo>
                <a:cubicBezTo>
                  <a:pt x="129656" y="1390988"/>
                  <a:pt x="184952" y="1538606"/>
                  <a:pt x="261039" y="1668667"/>
                </a:cubicBezTo>
                <a:cubicBezTo>
                  <a:pt x="280384" y="1701746"/>
                  <a:pt x="300855" y="1733478"/>
                  <a:pt x="322410" y="1763813"/>
                </a:cubicBezTo>
                <a:lnTo>
                  <a:pt x="346848" y="1795056"/>
                </a:lnTo>
                <a:lnTo>
                  <a:pt x="361092" y="1818185"/>
                </a:lnTo>
                <a:cubicBezTo>
                  <a:pt x="422597" y="1908754"/>
                  <a:pt x="493496" y="1986730"/>
                  <a:pt x="572684" y="2050800"/>
                </a:cubicBezTo>
                <a:cubicBezTo>
                  <a:pt x="680619" y="2138109"/>
                  <a:pt x="799219" y="2195149"/>
                  <a:pt x="925201" y="2220268"/>
                </a:cubicBezTo>
                <a:cubicBezTo>
                  <a:pt x="1052079" y="2245566"/>
                  <a:pt x="1135508" y="2208926"/>
                  <a:pt x="1297410" y="2130336"/>
                </a:cubicBezTo>
                <a:cubicBezTo>
                  <a:pt x="1336459" y="2111372"/>
                  <a:pt x="1376862" y="2091764"/>
                  <a:pt x="1420912" y="2072252"/>
                </a:cubicBezTo>
                <a:cubicBezTo>
                  <a:pt x="1631268" y="1979045"/>
                  <a:pt x="1775811" y="1866515"/>
                  <a:pt x="1868653" y="1718003"/>
                </a:cubicBezTo>
                <a:lnTo>
                  <a:pt x="1887533" y="1682401"/>
                </a:lnTo>
                <a:lnTo>
                  <a:pt x="1896444" y="1670669"/>
                </a:lnTo>
                <a:cubicBezTo>
                  <a:pt x="1954203" y="1581687"/>
                  <a:pt x="1992462" y="1479642"/>
                  <a:pt x="2014388" y="1360945"/>
                </a:cubicBezTo>
                <a:cubicBezTo>
                  <a:pt x="2019185" y="1334978"/>
                  <a:pt x="2022126" y="1309545"/>
                  <a:pt x="2023353" y="1284444"/>
                </a:cubicBezTo>
                <a:close/>
                <a:moveTo>
                  <a:pt x="2104032" y="1308097"/>
                </a:moveTo>
                <a:cubicBezTo>
                  <a:pt x="2102674" y="1335709"/>
                  <a:pt x="2099461" y="1363690"/>
                  <a:pt x="2094240" y="1392259"/>
                </a:cubicBezTo>
                <a:cubicBezTo>
                  <a:pt x="2030602" y="1740507"/>
                  <a:pt x="1841466" y="1958643"/>
                  <a:pt x="1461797" y="2121609"/>
                </a:cubicBezTo>
                <a:cubicBezTo>
                  <a:pt x="1412104" y="2142934"/>
                  <a:pt x="1366535" y="2164374"/>
                  <a:pt x="1322492" y="2185114"/>
                </a:cubicBezTo>
                <a:cubicBezTo>
                  <a:pt x="1139883" y="2271057"/>
                  <a:pt x="1045769" y="2311093"/>
                  <a:pt x="902329" y="2282718"/>
                </a:cubicBezTo>
                <a:cubicBezTo>
                  <a:pt x="759902" y="2254544"/>
                  <a:pt x="625692" y="2191232"/>
                  <a:pt x="503412" y="2094616"/>
                </a:cubicBezTo>
                <a:cubicBezTo>
                  <a:pt x="383798" y="2000079"/>
                  <a:pt x="280738" y="1878365"/>
                  <a:pt x="197197" y="1732912"/>
                </a:cubicBezTo>
                <a:cubicBezTo>
                  <a:pt x="115050" y="1589939"/>
                  <a:pt x="55417" y="1427629"/>
                  <a:pt x="24790" y="1263441"/>
                </a:cubicBezTo>
                <a:cubicBezTo>
                  <a:pt x="-6771" y="1094812"/>
                  <a:pt x="-8192" y="929591"/>
                  <a:pt x="20509" y="772532"/>
                </a:cubicBezTo>
                <a:cubicBezTo>
                  <a:pt x="47575" y="624415"/>
                  <a:pt x="100875" y="493710"/>
                  <a:pt x="178862" y="383966"/>
                </a:cubicBezTo>
                <a:cubicBezTo>
                  <a:pt x="251990" y="281125"/>
                  <a:pt x="346702" y="196829"/>
                  <a:pt x="460322" y="133403"/>
                </a:cubicBezTo>
                <a:cubicBezTo>
                  <a:pt x="605502" y="52397"/>
                  <a:pt x="778367" y="7684"/>
                  <a:pt x="965287" y="907"/>
                </a:cubicBezTo>
                <a:cubicBezTo>
                  <a:pt x="1077438" y="-3159"/>
                  <a:pt x="1194651" y="6433"/>
                  <a:pt x="1313979" y="30038"/>
                </a:cubicBezTo>
                <a:cubicBezTo>
                  <a:pt x="1440936" y="55151"/>
                  <a:pt x="1536230" y="111418"/>
                  <a:pt x="1622997" y="212429"/>
                </a:cubicBezTo>
                <a:cubicBezTo>
                  <a:pt x="1713761" y="318087"/>
                  <a:pt x="1788363" y="464627"/>
                  <a:pt x="1867331" y="619793"/>
                </a:cubicBezTo>
                <a:cubicBezTo>
                  <a:pt x="1881878" y="648416"/>
                  <a:pt x="1896949" y="677994"/>
                  <a:pt x="1912261" y="707619"/>
                </a:cubicBezTo>
                <a:cubicBezTo>
                  <a:pt x="2032157" y="939647"/>
                  <a:pt x="2113539" y="1114817"/>
                  <a:pt x="2104032" y="13080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4E10184-A355-442D-9021-64F93505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1951" y="-11953"/>
            <a:ext cx="4152001" cy="3562347"/>
          </a:xfrm>
          <a:custGeom>
            <a:avLst/>
            <a:gdLst>
              <a:gd name="connsiteX0" fmla="*/ 305212 w 4069058"/>
              <a:gd name="connsiteY0" fmla="*/ 0 h 3547008"/>
              <a:gd name="connsiteX1" fmla="*/ 4069058 w 4069058"/>
              <a:gd name="connsiteY1" fmla="*/ 0 h 3547008"/>
              <a:gd name="connsiteX2" fmla="*/ 4069058 w 4069058"/>
              <a:gd name="connsiteY2" fmla="*/ 2865785 h 3547008"/>
              <a:gd name="connsiteX3" fmla="*/ 3996814 w 4069058"/>
              <a:gd name="connsiteY3" fmla="*/ 2947457 h 3547008"/>
              <a:gd name="connsiteX4" fmla="*/ 2732780 w 4069058"/>
              <a:gd name="connsiteY4" fmla="*/ 3541640 h 3547008"/>
              <a:gd name="connsiteX5" fmla="*/ 1317550 w 4069058"/>
              <a:gd name="connsiteY5" fmla="*/ 3015110 h 3547008"/>
              <a:gd name="connsiteX6" fmla="*/ 1140977 w 4069058"/>
              <a:gd name="connsiteY6" fmla="*/ 2901419 h 3547008"/>
              <a:gd name="connsiteX7" fmla="*/ 330269 w 4069058"/>
              <a:gd name="connsiteY7" fmla="*/ 2297252 h 3547008"/>
              <a:gd name="connsiteX8" fmla="*/ 13299 w 4069058"/>
              <a:gd name="connsiteY8" fmla="*/ 1599966 h 3547008"/>
              <a:gd name="connsiteX9" fmla="*/ 217457 w 4069058"/>
              <a:gd name="connsiteY9" fmla="*/ 178659 h 354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9058" h="3547008">
                <a:moveTo>
                  <a:pt x="305212" y="0"/>
                </a:moveTo>
                <a:lnTo>
                  <a:pt x="4069058" y="0"/>
                </a:lnTo>
                <a:lnTo>
                  <a:pt x="4069058" y="2865785"/>
                </a:lnTo>
                <a:lnTo>
                  <a:pt x="3996814" y="2947457"/>
                </a:lnTo>
                <a:cubicBezTo>
                  <a:pt x="3654887" y="3311545"/>
                  <a:pt x="3252443" y="3496175"/>
                  <a:pt x="2732780" y="3541640"/>
                </a:cubicBezTo>
                <a:cubicBezTo>
                  <a:pt x="2236701" y="3585041"/>
                  <a:pt x="1850359" y="3361306"/>
                  <a:pt x="1317550" y="3015110"/>
                </a:cubicBezTo>
                <a:cubicBezTo>
                  <a:pt x="1258026" y="2976425"/>
                  <a:pt x="1198546" y="2938265"/>
                  <a:pt x="1140977" y="2901419"/>
                </a:cubicBezTo>
                <a:cubicBezTo>
                  <a:pt x="828927" y="2701433"/>
                  <a:pt x="534230" y="2512513"/>
                  <a:pt x="330269" y="2297252"/>
                </a:cubicBezTo>
                <a:cubicBezTo>
                  <a:pt x="135278" y="2091465"/>
                  <a:pt x="37487" y="1876435"/>
                  <a:pt x="13299" y="1599966"/>
                </a:cubicBezTo>
                <a:cubicBezTo>
                  <a:pt x="-32170" y="1080250"/>
                  <a:pt x="39709" y="589889"/>
                  <a:pt x="217457" y="178659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9" name="Picture 8" descr="A collage of different buildings&#10;&#10;Description automatically generated">
            <a:extLst>
              <a:ext uri="{FF2B5EF4-FFF2-40B4-BE49-F238E27FC236}">
                <a16:creationId xmlns:a16="http://schemas.microsoft.com/office/drawing/2014/main" id="{DBA160C7-5DAB-B97A-F3D4-8F7B98C0CC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" r="2684" b="-4"/>
          <a:stretch/>
        </p:blipFill>
        <p:spPr>
          <a:xfrm>
            <a:off x="8253664" y="10"/>
            <a:ext cx="3938337" cy="3321585"/>
          </a:xfrm>
          <a:custGeom>
            <a:avLst/>
            <a:gdLst/>
            <a:ahLst/>
            <a:cxnLst/>
            <a:rect l="l" t="t" r="r" b="b"/>
            <a:pathLst>
              <a:path w="3938337" h="3321595">
                <a:moveTo>
                  <a:pt x="412520" y="0"/>
                </a:moveTo>
                <a:lnTo>
                  <a:pt x="3217629" y="0"/>
                </a:lnTo>
                <a:lnTo>
                  <a:pt x="3871410" y="0"/>
                </a:lnTo>
                <a:lnTo>
                  <a:pt x="3938337" y="0"/>
                </a:lnTo>
                <a:lnTo>
                  <a:pt x="3938337" y="59511"/>
                </a:lnTo>
                <a:lnTo>
                  <a:pt x="3938337" y="699247"/>
                </a:lnTo>
                <a:lnTo>
                  <a:pt x="3938337" y="2518435"/>
                </a:lnTo>
                <a:lnTo>
                  <a:pt x="3856842" y="2618704"/>
                </a:lnTo>
                <a:cubicBezTo>
                  <a:pt x="3439614" y="3108658"/>
                  <a:pt x="2979779" y="3321595"/>
                  <a:pt x="2362292" y="3321595"/>
                </a:cubicBezTo>
                <a:cubicBezTo>
                  <a:pt x="1899140" y="3321595"/>
                  <a:pt x="1559319" y="3095023"/>
                  <a:pt x="1093716" y="2749441"/>
                </a:cubicBezTo>
                <a:cubicBezTo>
                  <a:pt x="1041701" y="2710827"/>
                  <a:pt x="989684" y="2672676"/>
                  <a:pt x="939333" y="2635829"/>
                </a:cubicBezTo>
                <a:cubicBezTo>
                  <a:pt x="666418" y="2435869"/>
                  <a:pt x="408686" y="2246981"/>
                  <a:pt x="237160" y="2041901"/>
                </a:cubicBezTo>
                <a:cubicBezTo>
                  <a:pt x="73176" y="1845849"/>
                  <a:pt x="0" y="1649145"/>
                  <a:pt x="0" y="1404055"/>
                </a:cubicBezTo>
                <a:cubicBezTo>
                  <a:pt x="0" y="866538"/>
                  <a:pt x="144750" y="376466"/>
                  <a:pt x="410955" y="1974"/>
                </a:cubicBezTo>
                <a:close/>
              </a:path>
            </a:pathLst>
          </a:custGeom>
        </p:spPr>
      </p:pic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9A90DB4-81B2-4FF1-84D6-1B92B4420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53663" y="0"/>
            <a:ext cx="3938337" cy="3321595"/>
          </a:xfrm>
          <a:custGeom>
            <a:avLst/>
            <a:gdLst>
              <a:gd name="connsiteX0" fmla="*/ 1166365 w 3938337"/>
              <a:gd name="connsiteY0" fmla="*/ 0 h 3321595"/>
              <a:gd name="connsiteX1" fmla="*/ 107576 w 3938337"/>
              <a:gd name="connsiteY1" fmla="*/ 0 h 3321595"/>
              <a:gd name="connsiteX2" fmla="*/ 66927 w 3938337"/>
              <a:gd name="connsiteY2" fmla="*/ 0 h 3321595"/>
              <a:gd name="connsiteX3" fmla="*/ 0 w 3938337"/>
              <a:gd name="connsiteY3" fmla="*/ 0 h 3321595"/>
              <a:gd name="connsiteX4" fmla="*/ 0 w 3938337"/>
              <a:gd name="connsiteY4" fmla="*/ 59511 h 3321595"/>
              <a:gd name="connsiteX5" fmla="*/ 0 w 3938337"/>
              <a:gd name="connsiteY5" fmla="*/ 155390 h 3321595"/>
              <a:gd name="connsiteX6" fmla="*/ 0 w 3938337"/>
              <a:gd name="connsiteY6" fmla="*/ 901114 h 3321595"/>
              <a:gd name="connsiteX7" fmla="*/ 4 w 3938337"/>
              <a:gd name="connsiteY7" fmla="*/ 901114 h 3321595"/>
              <a:gd name="connsiteX8" fmla="*/ 4 w 3938337"/>
              <a:gd name="connsiteY8" fmla="*/ 471771 h 3321595"/>
              <a:gd name="connsiteX9" fmla="*/ 50187 w 3938337"/>
              <a:gd name="connsiteY9" fmla="*/ 407556 h 3321595"/>
              <a:gd name="connsiteX10" fmla="*/ 352921 w 3938337"/>
              <a:gd name="connsiteY10" fmla="*/ 118259 h 3321595"/>
              <a:gd name="connsiteX11" fmla="*/ 514890 w 3938337"/>
              <a:gd name="connsiteY11" fmla="*/ 2 h 3321595"/>
              <a:gd name="connsiteX12" fmla="*/ 1166365 w 3938337"/>
              <a:gd name="connsiteY12" fmla="*/ 2 h 3321595"/>
              <a:gd name="connsiteX13" fmla="*/ 3525817 w 3938337"/>
              <a:gd name="connsiteY13" fmla="*/ 0 h 3321595"/>
              <a:gd name="connsiteX14" fmla="*/ 3384145 w 3938337"/>
              <a:gd name="connsiteY14" fmla="*/ 0 h 3321595"/>
              <a:gd name="connsiteX15" fmla="*/ 3385646 w 3938337"/>
              <a:gd name="connsiteY15" fmla="*/ 1904 h 3321595"/>
              <a:gd name="connsiteX16" fmla="*/ 3780089 w 3938337"/>
              <a:gd name="connsiteY16" fmla="*/ 1354125 h 3321595"/>
              <a:gd name="connsiteX17" fmla="*/ 3552458 w 3938337"/>
              <a:gd name="connsiteY17" fmla="*/ 1969288 h 3321595"/>
              <a:gd name="connsiteX18" fmla="*/ 3414534 w 3938337"/>
              <a:gd name="connsiteY18" fmla="*/ 2115111 h 3321595"/>
              <a:gd name="connsiteX19" fmla="*/ 3395732 w 3938337"/>
              <a:gd name="connsiteY19" fmla="*/ 2131585 h 3321595"/>
              <a:gd name="connsiteX20" fmla="*/ 3390273 w 3938337"/>
              <a:gd name="connsiteY20" fmla="*/ 2137223 h 3321595"/>
              <a:gd name="connsiteX21" fmla="*/ 3348116 w 3938337"/>
              <a:gd name="connsiteY21" fmla="*/ 2173305 h 3321595"/>
              <a:gd name="connsiteX22" fmla="*/ 3251972 w 3938337"/>
              <a:gd name="connsiteY22" fmla="*/ 2257543 h 3321595"/>
              <a:gd name="connsiteX23" fmla="*/ 2878500 w 3938337"/>
              <a:gd name="connsiteY23" fmla="*/ 2542096 h 3321595"/>
              <a:gd name="connsiteX24" fmla="*/ 2730320 w 3938337"/>
              <a:gd name="connsiteY24" fmla="*/ 2651667 h 3321595"/>
              <a:gd name="connsiteX25" fmla="*/ 1512716 w 3938337"/>
              <a:gd name="connsiteY25" fmla="*/ 3203474 h 3321595"/>
              <a:gd name="connsiteX26" fmla="*/ 78219 w 3938337"/>
              <a:gd name="connsiteY26" fmla="*/ 2525579 h 3321595"/>
              <a:gd name="connsiteX27" fmla="*/ 0 w 3938337"/>
              <a:gd name="connsiteY27" fmla="*/ 2428877 h 3321595"/>
              <a:gd name="connsiteX28" fmla="*/ 0 w 3938337"/>
              <a:gd name="connsiteY28" fmla="*/ 2518435 h 3321595"/>
              <a:gd name="connsiteX29" fmla="*/ 81495 w 3938337"/>
              <a:gd name="connsiteY29" fmla="*/ 2618704 h 3321595"/>
              <a:gd name="connsiteX30" fmla="*/ 1576046 w 3938337"/>
              <a:gd name="connsiteY30" fmla="*/ 3321595 h 3321595"/>
              <a:gd name="connsiteX31" fmla="*/ 2844621 w 3938337"/>
              <a:gd name="connsiteY31" fmla="*/ 2749441 h 3321595"/>
              <a:gd name="connsiteX32" fmla="*/ 2999005 w 3938337"/>
              <a:gd name="connsiteY32" fmla="*/ 2635829 h 3321595"/>
              <a:gd name="connsiteX33" fmla="*/ 3701177 w 3938337"/>
              <a:gd name="connsiteY33" fmla="*/ 2041901 h 3321595"/>
              <a:gd name="connsiteX34" fmla="*/ 3938337 w 3938337"/>
              <a:gd name="connsiteY34" fmla="*/ 1404055 h 3321595"/>
              <a:gd name="connsiteX35" fmla="*/ 3527383 w 3938337"/>
              <a:gd name="connsiteY35" fmla="*/ 1974 h 332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938337" h="3321595">
                <a:moveTo>
                  <a:pt x="1166365" y="0"/>
                </a:moveTo>
                <a:lnTo>
                  <a:pt x="107576" y="0"/>
                </a:lnTo>
                <a:lnTo>
                  <a:pt x="66927" y="0"/>
                </a:lnTo>
                <a:lnTo>
                  <a:pt x="0" y="0"/>
                </a:lnTo>
                <a:lnTo>
                  <a:pt x="0" y="59511"/>
                </a:lnTo>
                <a:lnTo>
                  <a:pt x="0" y="155390"/>
                </a:lnTo>
                <a:lnTo>
                  <a:pt x="0" y="901114"/>
                </a:lnTo>
                <a:lnTo>
                  <a:pt x="4" y="901114"/>
                </a:lnTo>
                <a:lnTo>
                  <a:pt x="4" y="471771"/>
                </a:lnTo>
                <a:lnTo>
                  <a:pt x="50187" y="407556"/>
                </a:lnTo>
                <a:cubicBezTo>
                  <a:pt x="138559" y="305382"/>
                  <a:pt x="239680" y="208703"/>
                  <a:pt x="352921" y="118259"/>
                </a:cubicBezTo>
                <a:lnTo>
                  <a:pt x="514890" y="2"/>
                </a:lnTo>
                <a:lnTo>
                  <a:pt x="1166365" y="2"/>
                </a:lnTo>
                <a:close/>
                <a:moveTo>
                  <a:pt x="3525817" y="0"/>
                </a:moveTo>
                <a:lnTo>
                  <a:pt x="3384145" y="0"/>
                </a:lnTo>
                <a:lnTo>
                  <a:pt x="3385646" y="1904"/>
                </a:lnTo>
                <a:cubicBezTo>
                  <a:pt x="3641155" y="363079"/>
                  <a:pt x="3780089" y="835723"/>
                  <a:pt x="3780089" y="1354125"/>
                </a:cubicBezTo>
                <a:cubicBezTo>
                  <a:pt x="3780089" y="1590500"/>
                  <a:pt x="3709854" y="1780209"/>
                  <a:pt x="3552458" y="1969288"/>
                </a:cubicBezTo>
                <a:cubicBezTo>
                  <a:pt x="3511300" y="2018735"/>
                  <a:pt x="3464970" y="2067206"/>
                  <a:pt x="3414534" y="2115111"/>
                </a:cubicBezTo>
                <a:lnTo>
                  <a:pt x="3395732" y="2131585"/>
                </a:lnTo>
                <a:lnTo>
                  <a:pt x="3390273" y="2137223"/>
                </a:lnTo>
                <a:lnTo>
                  <a:pt x="3348116" y="2173305"/>
                </a:lnTo>
                <a:lnTo>
                  <a:pt x="3251972" y="2257543"/>
                </a:lnTo>
                <a:cubicBezTo>
                  <a:pt x="3136805" y="2351916"/>
                  <a:pt x="3009474" y="2445671"/>
                  <a:pt x="2878500" y="2542096"/>
                </a:cubicBezTo>
                <a:cubicBezTo>
                  <a:pt x="2830172" y="2577632"/>
                  <a:pt x="2780245" y="2614426"/>
                  <a:pt x="2730320" y="2651667"/>
                </a:cubicBezTo>
                <a:cubicBezTo>
                  <a:pt x="2283426" y="2984960"/>
                  <a:pt x="1957258" y="3203474"/>
                  <a:pt x="1512716" y="3203474"/>
                </a:cubicBezTo>
                <a:cubicBezTo>
                  <a:pt x="920041" y="3203474"/>
                  <a:pt x="478682" y="2998110"/>
                  <a:pt x="78219" y="2525579"/>
                </a:cubicBezTo>
                <a:lnTo>
                  <a:pt x="0" y="2428877"/>
                </a:lnTo>
                <a:lnTo>
                  <a:pt x="0" y="2518435"/>
                </a:lnTo>
                <a:lnTo>
                  <a:pt x="81495" y="2618704"/>
                </a:lnTo>
                <a:cubicBezTo>
                  <a:pt x="498723" y="3108658"/>
                  <a:pt x="958559" y="3321595"/>
                  <a:pt x="1576046" y="3321595"/>
                </a:cubicBezTo>
                <a:cubicBezTo>
                  <a:pt x="2039197" y="3321595"/>
                  <a:pt x="2379018" y="3095023"/>
                  <a:pt x="2844621" y="2749441"/>
                </a:cubicBezTo>
                <a:cubicBezTo>
                  <a:pt x="2896636" y="2710827"/>
                  <a:pt x="2948653" y="2672676"/>
                  <a:pt x="2999005" y="2635829"/>
                </a:cubicBezTo>
                <a:cubicBezTo>
                  <a:pt x="3271919" y="2435869"/>
                  <a:pt x="3529651" y="2246981"/>
                  <a:pt x="3701177" y="2041901"/>
                </a:cubicBezTo>
                <a:cubicBezTo>
                  <a:pt x="3865161" y="1845849"/>
                  <a:pt x="3938337" y="1649145"/>
                  <a:pt x="3938337" y="1404055"/>
                </a:cubicBezTo>
                <a:cubicBezTo>
                  <a:pt x="3938337" y="866538"/>
                  <a:pt x="3793587" y="376466"/>
                  <a:pt x="3527383" y="197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8AB37AC-1F68-48D6-90DE-F15E83CF3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57855"/>
            <a:ext cx="4211055" cy="4000145"/>
          </a:xfrm>
          <a:custGeom>
            <a:avLst/>
            <a:gdLst>
              <a:gd name="connsiteX0" fmla="*/ 1165310 w 4211055"/>
              <a:gd name="connsiteY0" fmla="*/ 990 h 4000145"/>
              <a:gd name="connsiteX1" fmla="*/ 2418078 w 4211055"/>
              <a:gd name="connsiteY1" fmla="*/ 367333 h 4000145"/>
              <a:gd name="connsiteX2" fmla="*/ 4174528 w 4211055"/>
              <a:gd name="connsiteY2" fmla="*/ 3871009 h 4000145"/>
              <a:gd name="connsiteX3" fmla="*/ 4145661 w 4211055"/>
              <a:gd name="connsiteY3" fmla="*/ 4000145 h 4000145"/>
              <a:gd name="connsiteX4" fmla="*/ 0 w 4211055"/>
              <a:gd name="connsiteY4" fmla="*/ 4000145 h 4000145"/>
              <a:gd name="connsiteX5" fmla="*/ 0 w 4211055"/>
              <a:gd name="connsiteY5" fmla="*/ 4000144 h 4000145"/>
              <a:gd name="connsiteX6" fmla="*/ 3932946 w 4211055"/>
              <a:gd name="connsiteY6" fmla="*/ 4000144 h 4000145"/>
              <a:gd name="connsiteX7" fmla="*/ 3985875 w 4211055"/>
              <a:gd name="connsiteY7" fmla="*/ 3757912 h 4000145"/>
              <a:gd name="connsiteX8" fmla="*/ 2314254 w 4211055"/>
              <a:gd name="connsiteY8" fmla="*/ 461503 h 4000145"/>
              <a:gd name="connsiteX9" fmla="*/ 1133823 w 4211055"/>
              <a:gd name="connsiteY9" fmla="*/ 110981 h 4000145"/>
              <a:gd name="connsiteX10" fmla="*/ 994619 w 4211055"/>
              <a:gd name="connsiteY10" fmla="*/ 110419 h 4000145"/>
              <a:gd name="connsiteX11" fmla="*/ 60036 w 4211055"/>
              <a:gd name="connsiteY11" fmla="*/ 330041 h 4000145"/>
              <a:gd name="connsiteX12" fmla="*/ 0 w 4211055"/>
              <a:gd name="connsiteY12" fmla="*/ 360008 h 4000145"/>
              <a:gd name="connsiteX13" fmla="*/ 0 w 4211055"/>
              <a:gd name="connsiteY13" fmla="*/ 251609 h 4000145"/>
              <a:gd name="connsiteX14" fmla="*/ 158783 w 4211055"/>
              <a:gd name="connsiteY14" fmla="*/ 182603 h 4000145"/>
              <a:gd name="connsiteX15" fmla="*/ 1165310 w 4211055"/>
              <a:gd name="connsiteY15" fmla="*/ 990 h 400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211055" h="4000145">
                <a:moveTo>
                  <a:pt x="1165310" y="990"/>
                </a:moveTo>
                <a:cubicBezTo>
                  <a:pt x="1578456" y="12730"/>
                  <a:pt x="2002082" y="129252"/>
                  <a:pt x="2418078" y="367333"/>
                </a:cubicBezTo>
                <a:cubicBezTo>
                  <a:pt x="3626917" y="1059170"/>
                  <a:pt x="4390740" y="2547253"/>
                  <a:pt x="4174528" y="3871009"/>
                </a:cubicBezTo>
                <a:lnTo>
                  <a:pt x="4145661" y="4000145"/>
                </a:lnTo>
                <a:lnTo>
                  <a:pt x="0" y="4000145"/>
                </a:lnTo>
                <a:lnTo>
                  <a:pt x="0" y="4000144"/>
                </a:lnTo>
                <a:lnTo>
                  <a:pt x="3932946" y="4000144"/>
                </a:lnTo>
                <a:lnTo>
                  <a:pt x="3985875" y="3757912"/>
                </a:lnTo>
                <a:cubicBezTo>
                  <a:pt x="4181907" y="2517281"/>
                  <a:pt x="3455171" y="1117132"/>
                  <a:pt x="2314254" y="461503"/>
                </a:cubicBezTo>
                <a:cubicBezTo>
                  <a:pt x="1921632" y="235883"/>
                  <a:pt x="1522506" y="124256"/>
                  <a:pt x="1133823" y="110981"/>
                </a:cubicBezTo>
                <a:cubicBezTo>
                  <a:pt x="1087262" y="109391"/>
                  <a:pt x="1040851" y="109212"/>
                  <a:pt x="994619" y="110419"/>
                </a:cubicBezTo>
                <a:cubicBezTo>
                  <a:pt x="670992" y="118859"/>
                  <a:pt x="356135" y="195139"/>
                  <a:pt x="60036" y="330041"/>
                </a:cubicBezTo>
                <a:lnTo>
                  <a:pt x="0" y="360008"/>
                </a:lnTo>
                <a:lnTo>
                  <a:pt x="0" y="251609"/>
                </a:lnTo>
                <a:lnTo>
                  <a:pt x="158783" y="182603"/>
                </a:lnTo>
                <a:cubicBezTo>
                  <a:pt x="479801" y="54981"/>
                  <a:pt x="818871" y="-8854"/>
                  <a:pt x="1165310" y="99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44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17</Words>
  <Application>Microsoft Office PowerPoint</Application>
  <PresentationFormat>Widescreen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Meiryo</vt:lpstr>
      <vt:lpstr>Aptos</vt:lpstr>
      <vt:lpstr>Aptos Display</vt:lpstr>
      <vt:lpstr>Arial</vt:lpstr>
      <vt:lpstr>Office Theme</vt:lpstr>
      <vt:lpstr>Architectural Style Classification using Semantic Segmentation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EMİRKAN BURAK YILMAZ</dc:creator>
  <cp:lastModifiedBy>EMİRKAN BURAK YILMAZ</cp:lastModifiedBy>
  <cp:revision>1</cp:revision>
  <dcterms:created xsi:type="dcterms:W3CDTF">2024-06-12T20:58:48Z</dcterms:created>
  <dcterms:modified xsi:type="dcterms:W3CDTF">2024-06-12T21:16:49Z</dcterms:modified>
</cp:coreProperties>
</file>